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9" r:id="rId2"/>
    <p:sldId id="257" r:id="rId3"/>
    <p:sldId id="281" r:id="rId4"/>
    <p:sldId id="280" r:id="rId5"/>
    <p:sldId id="270" r:id="rId6"/>
    <p:sldId id="256" r:id="rId7"/>
    <p:sldId id="271" r:id="rId8"/>
    <p:sldId id="258" r:id="rId9"/>
    <p:sldId id="272" r:id="rId10"/>
    <p:sldId id="259" r:id="rId11"/>
    <p:sldId id="273" r:id="rId12"/>
    <p:sldId id="260" r:id="rId13"/>
    <p:sldId id="274" r:id="rId14"/>
    <p:sldId id="261" r:id="rId15"/>
    <p:sldId id="275" r:id="rId16"/>
    <p:sldId id="262" r:id="rId17"/>
    <p:sldId id="263" r:id="rId18"/>
    <p:sldId id="267" r:id="rId19"/>
    <p:sldId id="268" r:id="rId20"/>
    <p:sldId id="276" r:id="rId21"/>
    <p:sldId id="264" r:id="rId22"/>
    <p:sldId id="277" r:id="rId23"/>
    <p:sldId id="265" r:id="rId24"/>
    <p:sldId id="278" r:id="rId25"/>
    <p:sldId id="266" r:id="rId26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F"/>
    <a:srgbClr val="E9E7EB"/>
    <a:srgbClr val="E7E8EA"/>
    <a:srgbClr val="F5F8F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25766" y="432730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867068-E1C1-8141-A0AA-B688D861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"/>
            <a:ext cx="11064875" cy="690964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827463-B9A4-B043-A45B-DE44690F97E0}"/>
              </a:ext>
            </a:extLst>
          </p:cNvPr>
          <p:cNvSpPr/>
          <p:nvPr/>
        </p:nvSpPr>
        <p:spPr>
          <a:xfrm>
            <a:off x="51515" y="4146997"/>
            <a:ext cx="5563673" cy="275156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9CA5F-8D30-D547-B53B-ED524B1BD228}"/>
              </a:ext>
            </a:extLst>
          </p:cNvPr>
          <p:cNvCxnSpPr>
            <a:cxnSpLocks/>
          </p:cNvCxnSpPr>
          <p:nvPr/>
        </p:nvCxnSpPr>
        <p:spPr>
          <a:xfrm rot="5400000">
            <a:off x="4520481" y="359321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179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D8F1A-44A7-2348-BF6F-3FA7910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90160" y="480383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81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31FC3-FC2E-2947-BB5E-F89B6BF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12887" y="508071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B7C8D9-F0D4-5149-B3C7-F17E47C2AD4F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31FC3-FC2E-2947-BB5E-F89B6BF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12887" y="508071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32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652AD7-B676-BB46-AC0A-044EECD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"/>
            <a:ext cx="11064875" cy="69116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2021979" y="5306107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643D71-77ED-0345-84BC-D73C458592F4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652AD7-B676-BB46-AC0A-044EECD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"/>
            <a:ext cx="11064875" cy="69116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2021979" y="5306107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4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47B00-51DE-0A4C-96B4-3B41DD6B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5563684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06E5ED-066B-BE42-BFE4-673BE514F518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47B00-51DE-0A4C-96B4-3B41DD6B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5563684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81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CA37C-2426-964E-AB59-7B32E57B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"/>
            <a:ext cx="11064875" cy="69116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519705" y="583414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9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519705" y="583414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73D1E0-10C0-BC4A-BDE6-418FF284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"/>
            <a:ext cx="11064875" cy="69116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FFCD7-9697-5F43-B9ED-42F9D5832DCB}"/>
              </a:ext>
            </a:extLst>
          </p:cNvPr>
          <p:cNvCxnSpPr>
            <a:cxnSpLocks/>
          </p:cNvCxnSpPr>
          <p:nvPr/>
        </p:nvCxnSpPr>
        <p:spPr>
          <a:xfrm flipH="1">
            <a:off x="4917582" y="3777813"/>
            <a:ext cx="38851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6F470-373D-F64A-9AFC-D39C53842CD9}"/>
              </a:ext>
            </a:extLst>
          </p:cNvPr>
          <p:cNvSpPr/>
          <p:nvPr/>
        </p:nvSpPr>
        <p:spPr>
          <a:xfrm>
            <a:off x="1435993" y="4842457"/>
            <a:ext cx="714780" cy="244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C138EA-071F-4C4B-9DD5-948AA74ED288}"/>
              </a:ext>
            </a:extLst>
          </p:cNvPr>
          <p:cNvCxnSpPr>
            <a:cxnSpLocks/>
          </p:cNvCxnSpPr>
          <p:nvPr/>
        </p:nvCxnSpPr>
        <p:spPr>
          <a:xfrm rot="5400000">
            <a:off x="1706448" y="457201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489BFC-A915-064C-8B96-F36FFC3C6A3D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7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519705" y="583414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73D1E0-10C0-BC4A-BDE6-418FF284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"/>
            <a:ext cx="11064875" cy="69116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FFCD7-9697-5F43-B9ED-42F9D5832DCB}"/>
              </a:ext>
            </a:extLst>
          </p:cNvPr>
          <p:cNvCxnSpPr>
            <a:cxnSpLocks/>
          </p:cNvCxnSpPr>
          <p:nvPr/>
        </p:nvCxnSpPr>
        <p:spPr>
          <a:xfrm flipH="1">
            <a:off x="4917582" y="3777813"/>
            <a:ext cx="38851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27F49E-CC92-684B-BFE7-5AE9723D225A}"/>
              </a:ext>
            </a:extLst>
          </p:cNvPr>
          <p:cNvSpPr/>
          <p:nvPr/>
        </p:nvSpPr>
        <p:spPr>
          <a:xfrm>
            <a:off x="1435993" y="4855336"/>
            <a:ext cx="714780" cy="244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F5E206-811A-9341-B95B-00E0E9AD9D45}"/>
              </a:ext>
            </a:extLst>
          </p:cNvPr>
          <p:cNvCxnSpPr>
            <a:cxnSpLocks/>
          </p:cNvCxnSpPr>
          <p:nvPr/>
        </p:nvCxnSpPr>
        <p:spPr>
          <a:xfrm rot="5400000">
            <a:off x="1706448" y="457201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32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25766" y="432730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867068-E1C1-8141-A0AA-B688D861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"/>
            <a:ext cx="11064875" cy="69096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D750C-BD12-DA48-A64F-3E491CE5D343}"/>
              </a:ext>
            </a:extLst>
          </p:cNvPr>
          <p:cNvCxnSpPr>
            <a:cxnSpLocks/>
          </p:cNvCxnSpPr>
          <p:nvPr/>
        </p:nvCxnSpPr>
        <p:spPr>
          <a:xfrm rot="5400000">
            <a:off x="4520481" y="359321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9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4B4CC-CE1A-D249-A5B9-239FF428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635614" y="606595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7ACB13-1808-9D47-8990-4BA85A9E0406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9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4B4CC-CE1A-D249-A5B9-239FF428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635614" y="606595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7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9DE4-878B-124D-A741-4A6D6AF7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674251" y="6310658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705C8-FC58-B14F-AB59-0DDED05F09B0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4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9DE4-878B-124D-A741-4A6D6AF7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674251" y="6310658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5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D985A-CEF1-9D47-BBC5-B6A649D2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4"/>
            <a:ext cx="11064875" cy="69066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51524" y="656823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917DB-487C-7F4A-AB7C-5FD73E175223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D985A-CEF1-9D47-BBC5-B6A649D2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4"/>
            <a:ext cx="11064875" cy="69066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51524" y="656823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76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25766" y="432730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867068-E1C1-8141-A0AA-B688D861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"/>
            <a:ext cx="11064875" cy="69096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9CA5F-8D30-D547-B53B-ED524B1BD228}"/>
              </a:ext>
            </a:extLst>
          </p:cNvPr>
          <p:cNvCxnSpPr>
            <a:cxnSpLocks/>
          </p:cNvCxnSpPr>
          <p:nvPr/>
        </p:nvCxnSpPr>
        <p:spPr>
          <a:xfrm rot="5400000">
            <a:off x="4520481" y="359321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403771-3D19-2D47-8BAE-5C45E92B5300}"/>
              </a:ext>
            </a:extLst>
          </p:cNvPr>
          <p:cNvSpPr/>
          <p:nvPr/>
        </p:nvSpPr>
        <p:spPr>
          <a:xfrm>
            <a:off x="51515" y="4146997"/>
            <a:ext cx="5563673" cy="2751562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47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25766" y="432730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867068-E1C1-8141-A0AA-B688D861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"/>
            <a:ext cx="11064875" cy="69096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986BE8-793E-7A46-B6E5-CC15E144D670}"/>
              </a:ext>
            </a:extLst>
          </p:cNvPr>
          <p:cNvCxnSpPr>
            <a:cxnSpLocks/>
          </p:cNvCxnSpPr>
          <p:nvPr/>
        </p:nvCxnSpPr>
        <p:spPr>
          <a:xfrm rot="5400000">
            <a:off x="4520481" y="359321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3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F0CA60-6886-5847-A344-22C21AED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12887" y="4301551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5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F0CA60-6886-5847-A344-22C21AED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12887" y="4301551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1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58506-DF68-294C-9C0A-AA06AB62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2459862" y="455913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E5AAE8-A623-FB4F-B396-1EFA09CC4D1B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58506-DF68-294C-9C0A-AA06AB62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2459862" y="455913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5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D8F1A-44A7-2348-BF6F-3FA7910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790160" y="480383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2C7594-971D-1649-8536-CF1503A395F0}"/>
              </a:ext>
            </a:extLst>
          </p:cNvPr>
          <p:cNvSpPr/>
          <p:nvPr/>
        </p:nvSpPr>
        <p:spPr>
          <a:xfrm>
            <a:off x="5589430" y="425003"/>
            <a:ext cx="5411049" cy="48553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8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3661</TotalTime>
  <Words>0</Words>
  <Application>Microsoft Macintosh PowerPoint</Application>
  <PresentationFormat>Custom</PresentationFormat>
  <Paragraphs>0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22</cp:revision>
  <dcterms:created xsi:type="dcterms:W3CDTF">2020-03-11T18:51:58Z</dcterms:created>
  <dcterms:modified xsi:type="dcterms:W3CDTF">2020-03-15T06:38:41Z</dcterms:modified>
</cp:coreProperties>
</file>